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REVISING</a:t>
            </a:r>
            <a:b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PARTICIPLE</a:t>
            </a:r>
            <a:b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REGULAR AND IRREGULAR VERBS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4191000"/>
            <a:ext cx="5114778" cy="1101248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smtClean="0"/>
              <a:t>Complete the following statements </a:t>
            </a:r>
          </a:p>
          <a:p>
            <a:pPr algn="ctr"/>
            <a:r>
              <a:rPr lang="en-US" dirty="0" smtClean="0"/>
              <a:t>using the appropriate verb in </a:t>
            </a:r>
          </a:p>
          <a:p>
            <a:pPr algn="ctr"/>
            <a:r>
              <a:rPr lang="en-US" dirty="0" smtClean="0"/>
              <a:t>the </a:t>
            </a:r>
            <a:r>
              <a:rPr lang="en-US" u="sng" dirty="0" smtClean="0"/>
              <a:t>present perfect tense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0296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5155"/>
            <a:ext cx="7239000" cy="6074736"/>
          </a:xfrm>
        </p:spPr>
        <p:txBody>
          <a:bodyPr/>
          <a:lstStyle/>
          <a:p>
            <a:r>
              <a:rPr lang="en-US" dirty="0" smtClean="0"/>
              <a:t>I have never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what you did for me last year. (FORGET)</a:t>
            </a:r>
          </a:p>
          <a:p>
            <a:r>
              <a:rPr lang="en-US" dirty="0" smtClean="0"/>
              <a:t>Have you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my ticket to Miami yet? (BOOK)</a:t>
            </a:r>
          </a:p>
          <a:p>
            <a:r>
              <a:rPr lang="en-US" dirty="0" smtClean="0"/>
              <a:t>She has finally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after two weeks with the flu. (RECOVER)</a:t>
            </a:r>
          </a:p>
          <a:p>
            <a:r>
              <a:rPr lang="en-US" dirty="0" smtClean="0"/>
              <a:t>We have not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the new Brad Pitt movie. (WATCH)</a:t>
            </a:r>
          </a:p>
          <a:p>
            <a:r>
              <a:rPr lang="en-US" dirty="0" smtClean="0"/>
              <a:t>Have you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a lot of photos on holiday? (TAKE)</a:t>
            </a:r>
          </a:p>
          <a:p>
            <a:r>
              <a:rPr lang="en-US" dirty="0" smtClean="0"/>
              <a:t>She can’t go to the party. She hasn’t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/>
              <a:t>her homework. (FINISH)</a:t>
            </a:r>
          </a:p>
          <a:p>
            <a:r>
              <a:rPr lang="en-US" dirty="0" smtClean="0"/>
              <a:t>Eli has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Adam. (MARRY)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895600" y="476518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forgotten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0590" y="1315792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booked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0" y="22098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recovered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3069465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watched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0300" y="3962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taken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6546" y="52578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finished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100" y="5748095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married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3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7239000" cy="6074736"/>
          </a:xfrm>
        </p:spPr>
        <p:txBody>
          <a:bodyPr>
            <a:normAutofit/>
          </a:bodyPr>
          <a:lstStyle/>
          <a:p>
            <a:r>
              <a:rPr lang="en-US" dirty="0" smtClean="0"/>
              <a:t>They have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their luggage with them. (BRING)</a:t>
            </a:r>
          </a:p>
          <a:p>
            <a:r>
              <a:rPr lang="en-US" dirty="0" smtClean="0"/>
              <a:t>My brother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in trouble lately. (BE)</a:t>
            </a:r>
          </a:p>
          <a:p>
            <a:r>
              <a:rPr lang="en-US" dirty="0" smtClean="0"/>
              <a:t>Have you ever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oysters? (EAT)</a:t>
            </a:r>
          </a:p>
          <a:p>
            <a:r>
              <a:rPr lang="en-US" dirty="0" smtClean="0"/>
              <a:t>Be careful! I have just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oil on the floor. (SPILL)</a:t>
            </a:r>
          </a:p>
          <a:p>
            <a:r>
              <a:rPr lang="en-US" dirty="0" smtClean="0"/>
              <a:t>We are too early. The shops haven’t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yet. (OPEN)</a:t>
            </a:r>
          </a:p>
          <a:p>
            <a:r>
              <a:rPr lang="en-US" dirty="0" smtClean="0"/>
              <a:t>Have you ever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a ghost? (SEE)</a:t>
            </a:r>
          </a:p>
          <a:p>
            <a:r>
              <a:rPr lang="en-US" dirty="0" smtClean="0"/>
              <a:t>How long have you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here? (LIVE)</a:t>
            </a:r>
          </a:p>
          <a:p>
            <a:r>
              <a:rPr lang="en-US" dirty="0" smtClean="0"/>
              <a:t>We have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far today in our new 4x4. (DRIVE)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457199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brought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2104" y="13716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been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224217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eaten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3400" y="2713599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spilt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962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opened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0" y="4454843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seen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7310" y="4930114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lived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9604" y="5412898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driven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8621"/>
            <a:ext cx="7239000" cy="607473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Has he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the new mobile phone he wanted? (BUY)</a:t>
            </a:r>
          </a:p>
          <a:p>
            <a:r>
              <a:rPr lang="en-US" dirty="0" smtClean="0"/>
              <a:t>John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his house himself! (BUILD)</a:t>
            </a:r>
          </a:p>
          <a:p>
            <a:r>
              <a:rPr lang="en-US" dirty="0" smtClean="0"/>
              <a:t>Fortunately, after 10 years, she has just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smoking. (STOP)</a:t>
            </a:r>
          </a:p>
          <a:p>
            <a:r>
              <a:rPr lang="en-US" dirty="0" smtClean="0"/>
              <a:t>They have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on the project for a long time. (WORK)</a:t>
            </a:r>
          </a:p>
          <a:p>
            <a:r>
              <a:rPr lang="en-US" dirty="0" smtClean="0"/>
              <a:t>I have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Mary since 1999. (KNOW)</a:t>
            </a:r>
          </a:p>
          <a:p>
            <a:r>
              <a:rPr lang="en-US" dirty="0" smtClean="0"/>
              <a:t>She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my friend very recently. (MEET)</a:t>
            </a:r>
          </a:p>
          <a:p>
            <a:r>
              <a:rPr lang="en-US" dirty="0" smtClean="0"/>
              <a:t>Has she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up yet? We’re late! (WAKE)</a:t>
            </a:r>
          </a:p>
          <a:p>
            <a:r>
              <a:rPr lang="en-US" dirty="0" smtClean="0"/>
              <a:t>She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the marathon for the first time. (RUN)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905000" y="3048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bought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9800" y="1137634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built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5959" y="22860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stopped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4600" y="2713148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worked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5000" y="35052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known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7400" y="3968666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met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7400" y="4724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woken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7400" y="5486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 run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52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7315200" cy="607473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Have you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to your mother today? (SPEAK)</a:t>
            </a:r>
          </a:p>
          <a:p>
            <a:r>
              <a:rPr lang="en-US" dirty="0" smtClean="0"/>
              <a:t>The police have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the criminal recently. (CAPTURE)</a:t>
            </a:r>
          </a:p>
          <a:p>
            <a:r>
              <a:rPr lang="en-US" dirty="0" smtClean="0"/>
              <a:t>I have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some </a:t>
            </a:r>
            <a:r>
              <a:rPr lang="en-GB" dirty="0" smtClean="0"/>
              <a:t>rumours </a:t>
            </a:r>
            <a:r>
              <a:rPr lang="en-US" dirty="0" smtClean="0"/>
              <a:t>about you. (HEAR)</a:t>
            </a:r>
          </a:p>
          <a:p>
            <a:r>
              <a:rPr lang="en-US" dirty="0" smtClean="0"/>
              <a:t>He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his arm </a:t>
            </a:r>
            <a:r>
              <a:rPr lang="en-GB" dirty="0" smtClean="0"/>
              <a:t>practising</a:t>
            </a:r>
            <a:r>
              <a:rPr lang="en-US" dirty="0" smtClean="0"/>
              <a:t> karate. (HURT)</a:t>
            </a:r>
          </a:p>
          <a:p>
            <a:r>
              <a:rPr lang="en-US" dirty="0" smtClean="0"/>
              <a:t>He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up in this city. (GROW)</a:t>
            </a:r>
          </a:p>
          <a:p>
            <a:r>
              <a:rPr lang="en-US" dirty="0" smtClean="0"/>
              <a:t>Dan Brown has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some wonderful novels. (WRITE)</a:t>
            </a:r>
          </a:p>
          <a:p>
            <a:r>
              <a:rPr lang="en-US" dirty="0" smtClean="0"/>
              <a:t>Has your teacher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you the present perfect tense? (TEACH)</a:t>
            </a:r>
          </a:p>
          <a:p>
            <a:r>
              <a:rPr lang="en-US" dirty="0" smtClean="0"/>
              <a:t>Have you </a:t>
            </a:r>
            <a:r>
              <a:rPr lang="en-US" b="1" u="sng" dirty="0">
                <a:solidFill>
                  <a:schemeClr val="tx2">
                    <a:lumMod val="75000"/>
                  </a:schemeClr>
                </a:solidFill>
              </a:rPr>
              <a:t>__________</a:t>
            </a:r>
            <a:r>
              <a:rPr lang="en-US" dirty="0" smtClean="0"/>
              <a:t> it yet? (LEARN)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331076" y="457199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spoken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5237" y="12192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captured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8705" y="2057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heard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5587" y="28194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 hurt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35587" y="3620211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 grown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5715" y="4093336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written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80515" y="48768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taught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737" y="5638800"/>
            <a:ext cx="190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  learnt</a:t>
            </a:r>
            <a:endParaRPr lang="en-GB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1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42</TotalTime>
  <Words>445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Opulent</vt:lpstr>
      <vt:lpstr>REVISING PAST PARTICIPLE REGULAR AND IRREGULAR VERBS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REVISING PAST PARTICIPLE REGULAR AND IRREGULAR VERBS</dc:title>
  <dc:creator/>
  <cp:lastModifiedBy> </cp:lastModifiedBy>
  <cp:revision>9</cp:revision>
  <dcterms:created xsi:type="dcterms:W3CDTF">2006-08-16T00:00:00Z</dcterms:created>
  <dcterms:modified xsi:type="dcterms:W3CDTF">2016-02-02T10:50:50Z</dcterms:modified>
</cp:coreProperties>
</file>